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66" r:id="rId2"/>
    <p:sldId id="258" r:id="rId3"/>
    <p:sldId id="491" r:id="rId4"/>
    <p:sldId id="492" r:id="rId5"/>
    <p:sldId id="493" r:id="rId6"/>
    <p:sldId id="494" r:id="rId7"/>
    <p:sldId id="506" r:id="rId8"/>
    <p:sldId id="498" r:id="rId9"/>
    <p:sldId id="496" r:id="rId10"/>
    <p:sldId id="507" r:id="rId11"/>
    <p:sldId id="508" r:id="rId12"/>
    <p:sldId id="465" r:id="rId13"/>
    <p:sldId id="499" r:id="rId14"/>
    <p:sldId id="497" r:id="rId15"/>
    <p:sldId id="501" r:id="rId16"/>
    <p:sldId id="503" r:id="rId17"/>
    <p:sldId id="509" r:id="rId18"/>
    <p:sldId id="500" r:id="rId19"/>
    <p:sldId id="502" r:id="rId20"/>
    <p:sldId id="504" r:id="rId21"/>
    <p:sldId id="490" r:id="rId22"/>
    <p:sldId id="505" r:id="rId23"/>
    <p:sldId id="264" r:id="rId24"/>
    <p:sldId id="483" r:id="rId25"/>
    <p:sldId id="446" r:id="rId26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8"/>
      <p:bold r:id="rId29"/>
    </p:embeddedFont>
    <p:embeddedFont>
      <p:font typeface="KoPub돋움체_Pro 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F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1714" autoAdjust="0"/>
  </p:normalViewPr>
  <p:slideViewPr>
    <p:cSldViewPr snapToGrid="0">
      <p:cViewPr varScale="1">
        <p:scale>
          <a:sx n="85" d="100"/>
          <a:sy n="85" d="100"/>
        </p:scale>
        <p:origin x="17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9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 in 2.35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5.1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0B55B-DC73-B274-83AE-7D6B1910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3A0AB-3EA4-AC6E-6919-EEF837BB072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E2C0-86F2-A66F-DCE8-E903D43A096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20BDA-32DA-E026-19E2-BEF13FB3827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CF3600-C947-2DF3-A633-8377E9F8E0B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02A6B8-3D4C-1950-C7EF-5E62E3409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48523"/>
              </p:ext>
            </p:extLst>
          </p:nvPr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8262A8-F155-F566-DADF-B57E1E8BF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45606"/>
              </p:ext>
            </p:extLst>
          </p:nvPr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D3F91A-FD21-A11A-A5DC-DC4D04A2D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28607"/>
              </p:ext>
            </p:extLst>
          </p:nvPr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30353E-D8EE-5FFE-1533-108D7142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53744"/>
              </p:ext>
            </p:extLst>
          </p:nvPr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DF4E92-0991-9AFA-A876-9388B5EAA5BC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873D6F-6F49-0A7E-2535-799167A32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5601"/>
              </p:ext>
            </p:extLst>
          </p:nvPr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EB642C-C36C-73B0-DBA5-877CCC933220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0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745D-8884-01DF-B789-000877FF2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29341-DADC-FF13-B0F7-271E70799E4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B64F2-3B5F-2C99-8CB3-D72A81A463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BFFA-9714-7973-7352-31F877A07E4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E5332-9F1A-A0F8-ADE3-14C78ABD269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FEEF29-E725-18E3-8C03-AAC84A68B9AE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09AC26-4047-4DBA-EB4F-F0C9477D5603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554F26-A648-A5E2-AE75-AA58001FECB5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0C91B9D-2982-DC17-D8A0-EF00226BF0D9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4760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631FC7-0EE9-E74F-9882-5DDFE6C2BFCF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38F1CE-C48E-C389-987B-4F9F090BC323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EE8CBD7-AC39-A228-DB6B-B727C8E15063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56D-B08B-7FF3-7509-DF5FB946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E81AC-B9FC-B6B3-6A7F-944C98DE85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CFF0B-EAB8-C80F-54F2-31FF2872CF7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004B7-2660-BCD7-388F-B9855EDACB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8B8B82-B13A-0BC0-E186-AC0714349B70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484548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64235A-83CD-D1ED-A216-69A166E4EE9A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3726610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C4CDE-380A-8A48-FF69-D42093A00CA1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2972828"/>
          <a:ext cx="467445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FB8988-EF19-FA29-7AED-972BFEA9F23D}"/>
              </a:ext>
            </a:extLst>
          </p:cNvPr>
          <p:cNvGraphicFramePr>
            <a:graphicFrameLocks noGrp="1"/>
          </p:cNvGraphicFramePr>
          <p:nvPr/>
        </p:nvGraphicFramePr>
        <p:xfrm>
          <a:off x="3848431" y="1853958"/>
          <a:ext cx="467445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082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2019631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  <a:gridCol w="1851740">
                  <a:extLst>
                    <a:ext uri="{9D8B030D-6E8A-4147-A177-3AD203B41FA5}">
                      <a16:colId xmlns:a16="http://schemas.microsoft.com/office/drawing/2014/main" val="1940263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0xA0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user_data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0x90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0x80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mchunk_prev_size</a:t>
                      </a:r>
                      <a:endParaRPr lang="en-US" b="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B079F3-57ED-AF7C-CB45-2D30C17B1DF3}"/>
              </a:ext>
            </a:extLst>
          </p:cNvPr>
          <p:cNvSpPr txBox="1"/>
          <p:nvPr/>
        </p:nvSpPr>
        <p:spPr>
          <a:xfrm>
            <a:off x="2555240" y="5588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endParaRPr 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8BC88F-21C3-8D49-9F42-588856AD84C1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4393698"/>
          <a:ext cx="266260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6800">
                  <a:extLst>
                    <a:ext uri="{9D8B030D-6E8A-4147-A177-3AD203B41FA5}">
                      <a16:colId xmlns:a16="http://schemas.microsoft.com/office/drawing/2014/main" val="15537986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277854948"/>
                    </a:ext>
                  </a:extLst>
                </a:gridCol>
              </a:tblGrid>
              <a:tr h="14867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45718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0x30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heap_base+0x10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927275"/>
                  </a:ext>
                </a:extLst>
              </a:tr>
              <a:tr h="14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97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EF28C-0B4F-970B-B92D-86A72AC78138}"/>
              </a:ext>
            </a:extLst>
          </p:cNvPr>
          <p:cNvSpPr txBox="1"/>
          <p:nvPr/>
        </p:nvSpPr>
        <p:spPr>
          <a:xfrm>
            <a:off x="360000" y="4024366"/>
            <a:ext cx="28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tcachebin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8063-7980-B789-27DD-C4F06133B77E}"/>
              </a:ext>
            </a:extLst>
          </p:cNvPr>
          <p:cNvSpPr txBox="1"/>
          <p:nvPr/>
        </p:nvSpPr>
        <p:spPr>
          <a:xfrm>
            <a:off x="1440000" y="2224147"/>
            <a:ext cx="400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free(p1);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2795F7C-BCF5-BD1C-5ECF-28D2D2A6902F}"/>
              </a:ext>
            </a:extLst>
          </p:cNvPr>
          <p:cNvSpPr/>
          <p:nvPr/>
        </p:nvSpPr>
        <p:spPr>
          <a:xfrm>
            <a:off x="4669436" y="5216577"/>
            <a:ext cx="2001187" cy="369332"/>
          </a:xfrm>
          <a:prstGeom prst="mathMultiply">
            <a:avLst/>
          </a:prstGeom>
          <a:solidFill>
            <a:srgbClr val="EBE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51E76-C0FF-4F31-B503-E518EBE5DB29}"/>
              </a:ext>
            </a:extLst>
          </p:cNvPr>
          <p:cNvSpPr txBox="1"/>
          <p:nvPr/>
        </p:nvSpPr>
        <p:spPr>
          <a:xfrm>
            <a:off x="4669436" y="5216577"/>
            <a:ext cx="200118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heap_base</a:t>
            </a:r>
            <a:r>
              <a:rPr lang="en-US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&gt;&gt;12</a:t>
            </a:r>
          </a:p>
        </p:txBody>
      </p:sp>
    </p:spTree>
    <p:extLst>
      <p:ext uri="{BB962C8B-B14F-4D97-AF65-F5344CB8AC3E}">
        <p14:creationId xmlns:p14="http://schemas.microsoft.com/office/powerpoint/2010/main" val="38168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00BB-88DA-35D2-9B87-0308A4B3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37BCB-E6EC-56CC-F276-58543335757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C0D8-0C81-1492-08F9-0AF947999E5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Source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30222-AB86-B72C-09F1-EF148241E22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00DE38-DC8D-05D6-D198-266B6A194C1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6E076-060A-F1F8-69EA-C5803807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2448367"/>
            <a:ext cx="7442420" cy="1961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5E017-E164-D7C3-EF6E-5EAFE4FA149F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D4930-DF9C-1F40-4A50-C40ED8D5A4B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Macro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44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75B49-9CD1-D4DA-6A35-6478DC2B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7D4F-DB5F-BBF8-5B91-31ED9F3A66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 2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B6E4A-E7AE-3433-8572-0AA981A01A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4DFC-26DF-995E-ABAA-571DE84292C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56B896-8245-BF74-1647-5F9B57641D6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D5B640-65FB-50BF-3FF7-4DAF9499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2" y="1915663"/>
            <a:ext cx="6368995" cy="45708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E551B22-F823-0126-8629-B2C30D1FE0EB}"/>
              </a:ext>
            </a:extLst>
          </p:cNvPr>
          <p:cNvSpPr/>
          <p:nvPr/>
        </p:nvSpPr>
        <p:spPr>
          <a:xfrm>
            <a:off x="3617843" y="2488758"/>
            <a:ext cx="1844703" cy="286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A0C085-CAD6-3000-3A35-D1D7F6777904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FD7E1-58B1-65FA-1018-7D2F22B05CFA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과정 일부</a:t>
            </a:r>
          </a:p>
        </p:txBody>
      </p:sp>
    </p:spTree>
    <p:extLst>
      <p:ext uri="{BB962C8B-B14F-4D97-AF65-F5344CB8AC3E}">
        <p14:creationId xmlns:p14="http://schemas.microsoft.com/office/powerpoint/2010/main" val="142253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08495-9BA2-6D6A-DA01-2D844220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D1518-BBF1-0D90-2215-2D65C892966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4C5C4-1665-3F03-AE3F-5C0D48FC769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C8397-3564-F1C0-17DD-F91F5ADBB9B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993D43-8993-D1E6-A666-800A0E8AECA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8E3F64-F1C3-633D-CE6F-CC5FF2CA431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70E62-6071-B1F6-8A31-1CFCA7B8259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포인터 다음에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 추가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AD2C3C-F6A1-C04B-EDEE-CD08AC72BEA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==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지정된 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곧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double free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81E173-4FEB-354E-2EFA-062A03C9DEC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이때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지정된 값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상수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6ACF06-3AA9-2AE7-087D-65C2EDB4D78C}"/>
              </a:ext>
            </a:extLst>
          </p:cNvPr>
          <p:cNvSpPr txBox="1"/>
          <p:nvPr/>
        </p:nvSpPr>
        <p:spPr>
          <a:xfrm>
            <a:off x="360000" y="6190223"/>
            <a:ext cx="71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 생성된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지우기 위해서 재할당시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malloc+0x8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메모리는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지워진다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9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F2E69-FF31-9A9E-3B40-58044769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CABA5-6725-8CCD-2AE1-F0F132A3B2E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 3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54168-AE66-F365-298C-6029E8FF73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Counter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AF697-BBBF-4478-1930-C8FBA8DAC2B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8FE14F-82AF-BD22-2BAE-AA209E3A417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F7B1F-4EDB-6942-9B53-D66A50279480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elixir.bootlin.com/glibc/glibc-2.35/source/malloc/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80B32-AC30-C86B-B341-31A632ED8CFE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514F4-F9D7-E17B-A77E-71DC8C12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85" y="1854108"/>
            <a:ext cx="5064630" cy="31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3142-F030-F765-132D-9054D2AB5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5DE39-5491-C8A9-B58C-E239B6FABA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Counter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58A40-A375-96DE-89DE-CA463843764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B23DB-D398-62B0-1C73-2DB9B9C42A5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E236D8-0D77-A17D-80B5-269193E4E68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C946A-5519-B517-821C-C8538275A049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cnt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값이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이면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건너뜀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BA310-FF19-A893-6810-ACB6161A7FCB}"/>
              </a:ext>
            </a:extLst>
          </p:cNvPr>
          <p:cNvSpPr txBox="1"/>
          <p:nvPr/>
        </p:nvSpPr>
        <p:spPr>
          <a:xfrm>
            <a:off x="360000" y="6190223"/>
            <a:ext cx="71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 생성된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지우기 위해서 재할당시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malloc+0x8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메모리는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지워진다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C3C2-1D91-75F3-2B4D-D46B0222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35BC6-EDE2-3B4C-B050-F415B816355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672AE-299F-F619-2C65-E358D908F67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1689C-BD32-B6DA-CC26-51AD1208D9F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CA0E7-4FFF-D898-87D1-112F501A8F9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33C426-61D7-09DE-5160-4539C1F0061E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965396-0DDC-7DEA-E45B-4EC1EAD9A7F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첫 번째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safelink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(null) 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F904C0-F3DE-74E1-6C44-558FE690CDB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&gt; free &gt; malloc </a:t>
              </a:r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</a:t>
              </a:r>
              <a:r>
                <a:rPr lang="en-US" altLang="ko-KR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leak</a:t>
              </a:r>
              <a:endParaRPr lang="ko-KR" altLang="en-US" sz="32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52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23DB-5CBD-41A7-93B4-95724F66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4683-AB53-CE53-6692-072CA2EF21C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CCE0-48C0-54A3-A26B-91AD4565FD9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14C23-F076-16B9-AC42-F152A9449CB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5245F8-1FEC-15AB-D874-F3956123AF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E98B8-0F89-CF01-E2BB-22B87F31FB09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34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479E9-4412-187A-481F-6887D75C9690}"/>
                </a:ext>
              </a:extLst>
            </p:cNvPr>
            <p:cNvSpPr txBox="1"/>
            <p:nvPr/>
          </p:nvSpPr>
          <p:spPr>
            <a:xfrm>
              <a:off x="1260000" y="234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key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값은 상수이므로 아무 수나 대입하면 통과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A5BC4-FBBD-6A65-5347-19A2ABD414C8}"/>
                </a:ext>
              </a:extLst>
            </p:cNvPr>
            <p:cNvSpPr txBox="1"/>
            <p:nvPr/>
          </p:nvSpPr>
          <p:spPr>
            <a:xfrm>
              <a:off x="1260000" y="34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0x10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바이트 오버라이트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5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959"/>
            <a:ext cx="80640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Recap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Free, Double Free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742D-6D30-CF03-1042-00A0008E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CA870-657E-846F-5845-D4E5B3563A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Bypass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8CCA-14B7-6ABE-8314-C42CA54C32C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Counter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EAA87-8F98-A406-4A76-CFC7A97848D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C9F2E-1194-28AA-3175-338CCC5580D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8BC0F-FF1F-48A2-C995-820BAE11DD87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B1C80C-1180-0195-F8BE-464D8185E1A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Double 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하더라도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last 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반영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147EF2-CE35-D1BC-89F6-BAEE0267170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count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유의해서 가짜 청크를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0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60C5-5D61-51BB-1AD7-3D1DF027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9805F-E19B-5A74-7A9D-29E5CC628D47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2D8F3-1FD1-ED2C-3D0E-850B8AB5361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AE806-CC24-672D-6CB8-E782AA369F47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AF06-A4B5-D328-638D-21B62874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4586BC-87C1-ED4F-4F31-2363C33644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 HW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kidheap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1C150-D566-7F42-9EAB-018AF1BCBE6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dreamhack.io/wargame/challenges/1887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A1D76-6F8C-CDF2-4757-1B83C0C7A8E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31B6B-68A3-1886-49D4-3AB80A71C20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EBABC7-B659-59FF-9A5C-EA9CCE3F11A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7D91F-C218-F39C-E04E-D2FE0FC3298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세미나에서는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AAR/AAW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획득까지 다룸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FB9815-4B75-BD11-339E-3048654B47F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지금까지 배운 내용으로 풀린다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...!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D44D97-38F9-D3D7-24F6-2EC0E4602E31}"/>
              </a:ext>
            </a:extLst>
          </p:cNvPr>
          <p:cNvSpPr txBox="1"/>
          <p:nvPr/>
        </p:nvSpPr>
        <p:spPr>
          <a:xfrm>
            <a:off x="360000" y="6190223"/>
            <a:ext cx="54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Unsorted bin leak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8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2025.10.12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E7D755-035B-142B-686D-FB329A4189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E52661-ACB5-2D12-C2B5-9A3EDC9A55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69D65-92E6-E815-BDCF-EF927E015F2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29C32-B39D-0B5B-8028-36AC1C4E5780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41658-D6E8-FC38-4AD5-FA6EC17BBFF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7E394-2379-DB2F-9774-2D7D63A71E2E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3295-4F52-95A8-5A94-D397CC875FF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8893-16E0-E407-F5BC-26139E6D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2C292-B61B-1CC6-65F9-922151A62CC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79951-0EF5-BF59-CD62-AC75F79533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4D763-161E-D720-59DD-1947B5B78CBF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6052A-EA87-84F0-DFA1-78B485D44A9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F784BC-9521-2506-197D-783462FE523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5F846-CC35-8330-246C-DF3B8525075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한 메모리의 재사용을 의미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768DBF-73ED-1D00-CD19-46082074C76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보통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dynamic memory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재사용 된다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0C1D85-9C80-57AF-8912-2B0BD441539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된 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조작된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해석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E9050B-844B-8C57-FF4B-8C3E9EFA7AE8}"/>
              </a:ext>
            </a:extLst>
          </p:cNvPr>
          <p:cNvSpPr txBox="1"/>
          <p:nvPr/>
        </p:nvSpPr>
        <p:spPr>
          <a:xfrm>
            <a:off x="360000" y="6190223"/>
            <a:ext cx="429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Realloc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으로도 동일한 기능을 얻을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5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58108-E2A4-878C-83D4-42E725488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6C28D-6E49-B679-D99F-6C0804ED660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 After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E4657-3365-303F-FDF0-999DD6C2EB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A5631-9FA5-016E-CA5E-F3B02259E81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FBC8B1-4C3E-4D64-AD53-4FA05B318C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C0A938-9E9C-BEEB-4136-EB07C43496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5648E-B62F-D9E7-3AFD-9ACAF5F766E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사용자가 해당 포인터를 조작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C57414-8608-656D-F554-EBE7A57F632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chunk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metadata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조작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544C4C-7C61-C32D-FCAD-1B89BE9F59D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원하는 위치에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6EE955-E4EC-1779-B927-E8CC604D9F2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그 위치가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GOT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라면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3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F9411-9691-189E-F329-17A20564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82E59-F76A-42B2-FBF0-65BF39EE0A2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Double Free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87C20-815F-E8B7-B59F-EC729063200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26CFF-2C69-43B6-1B77-12806F07F31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DCA58E-758C-A0AF-F785-46831BF99A4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E6BA53-2A2E-6CD2-0FB4-1F50DAFF0E5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F9614E-2779-E59C-88AE-A1808F9F315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하는 것을 의미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AA9533-5DA2-DEA9-6EC5-9445EDABDF05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하면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있으면서도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B9BEE6-EB11-AAAF-CD1A-00AF6A6EE8F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[A] &gt; [A] &gt; null 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8232CF-5E00-6AAE-775B-2CA4CF9B62AC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이후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allocated [A] 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tcachebin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&gt; [A] &gt; null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52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DBC7-C8C4-611F-6F2F-0A3F2956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9FC2F-1E18-1C9F-46B9-83D45FC959A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BD3AF-877B-6E0A-9DA5-1B90FA48B5B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E4D3D-F1D5-711E-1A73-7A60D3868DA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AFF754-26C4-05F0-910E-64226E1E724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B868FA-B519-9F3B-55FB-F53C46D4E3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D4179D-06A1-37B1-7368-8980118F2F9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통해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포인터를 조작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0E4DF2-FCE5-46CA-C733-557D14F8DFA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다음에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allocate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될 위치를 지정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D956F-112E-F708-EE09-072DCF40B67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해당 위치로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malloc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받고 값을 적는다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5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3ADE-A397-D771-705C-6945BC5E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B126C-DDA1-4456-2847-3479FA048EB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Poisoning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67E22-AC8E-48CB-6ECC-8AAE8EF4818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2.27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4025-581E-B840-C198-C3300397CFA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3C46A7-A6A5-7BBA-83D8-CDDFD7C8CB7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5E409A-0395-474B-8334-41DB6856896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02D8-A3C7-E1D0-24EF-F85CE63181E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UaF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어떻게 획득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E283FD-81B8-3A51-857E-BDF3456A663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개발자 실수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1E2D9-1A3C-F610-8DC1-50BFF7DE4AF2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보통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boundary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논리 오류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5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23F4-274A-A0F1-7633-241E4414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93887B-0543-8457-B505-D121C09CA63D}"/>
              </a:ext>
            </a:extLst>
          </p:cNvPr>
          <p:cNvSpPr txBox="1"/>
          <p:nvPr/>
        </p:nvSpPr>
        <p:spPr>
          <a:xfrm>
            <a:off x="1080000" y="3283850"/>
            <a:ext cx="8064000" cy="144655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Tcachebin</a:t>
            </a:r>
            <a:endParaRPr lang="en-US" altLang="ko-KR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Poisoning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44A36-C3AC-F440-981B-B75B9CA8FC4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D03C4-7175-C70D-160B-96743B2A871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0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4EBB-D44E-2C4A-CD60-085E3796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C27A9-5419-1542-9118-C2C91839213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Security Mitigations 1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E040E-7ABE-F798-719D-70B1DB05DAE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Safe Linking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496E-8EF5-7955-2356-64A53436E56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618BF-B7CB-B12A-A4F2-9046B821CEC4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즉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heap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주소에 대한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leak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필요하다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E0249-C211-9EBA-443A-BC462CB2DB0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1AF7F5-DBA2-2A63-727C-BA0153E06A1E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917153-3DFE-54E6-30B3-0CB80B02A88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포인터에 대해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SafeLink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6E1B76-709D-E272-0254-54FA35387CA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next ⊕ (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heap_addr</a:t>
              </a:r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&gt;&gt; 12)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51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1856</TotalTime>
  <Words>777</Words>
  <Application>Microsoft Office PowerPoint</Application>
  <PresentationFormat>On-screen Show (4:3)</PresentationFormat>
  <Paragraphs>243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 Light</vt:lpstr>
      <vt:lpstr>Times New Roman</vt:lpstr>
      <vt:lpstr>맑은 고딕</vt:lpstr>
      <vt:lpstr>D2Coding</vt:lpstr>
      <vt:lpstr>KoPub돋움체_Pro Bold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강면석;임준서</dc:creator>
  <cp:lastModifiedBy>임준서</cp:lastModifiedBy>
  <cp:revision>402</cp:revision>
  <dcterms:created xsi:type="dcterms:W3CDTF">2025-07-26T06:54:06Z</dcterms:created>
  <dcterms:modified xsi:type="dcterms:W3CDTF">2025-11-10T02:27:35Z</dcterms:modified>
</cp:coreProperties>
</file>